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66FF"/>
    <a:srgbClr val="0000FF"/>
    <a:srgbClr val="FF0066"/>
    <a:srgbClr val="33CCFF"/>
    <a:srgbClr val="FF3399"/>
    <a:srgbClr val="00CC00"/>
    <a:srgbClr val="00FF00"/>
    <a:srgbClr val="66FF33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560CC-3009-45EB-A006-50390229B2F5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B92D-5B15-4730-9948-46873DFD4A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8B3A3E-FD2D-409A-9257-198D75E2455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65C999-E53C-459F-AFAA-67CA4CBC4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ds.yahoo.com/_ylt=A0PDoX8TuNpNnVYAnOejzbkF/SIG=1403sdsm9/EXP=1306208403/**http:/3.bp.blogspot.com/_s42ZLFWeOe0/TQXKlUHmXBI/AAAAAAAAAV8/rA9fycJ5zEk/s1600/701px-Cheval_fjord_00003.jpg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summitperuvians.com/OmegaFarm/peruvian_horses.htm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ltimatehorsesite.com/breedsofhorses/appaloosahorse.html" TargetMode="External"/><Relationship Id="rId2" Type="http://schemas.openxmlformats.org/officeDocument/2006/relationships/hyperlink" Target="http://equineprotectionnetwork.com/slaughter/faq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si.okstate.edu/breeds/horses/paint/" TargetMode="External"/><Relationship Id="rId5" Type="http://schemas.openxmlformats.org/officeDocument/2006/relationships/hyperlink" Target="http://www.arabianhorses.org/default2.asp" TargetMode="External"/><Relationship Id="rId4" Type="http://schemas.openxmlformats.org/officeDocument/2006/relationships/hyperlink" Target="http://www.horses-and-horses-information.com/articles/american-quarter-horses.s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i.okstate.edu/breeds/horses/" TargetMode="External"/><Relationship Id="rId2" Type="http://schemas.openxmlformats.org/officeDocument/2006/relationships/hyperlink" Target="http://www.associatedcontent.com/article/2081273/interesting_facts_about_the_america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cyclopedia.com/topic/Thoroughbred_horse.aspx" TargetMode="External"/><Relationship Id="rId5" Type="http://schemas.openxmlformats.org/officeDocument/2006/relationships/hyperlink" Target="http://www.horses-and-horses-information.com/articles/palomino-horses.shtml" TargetMode="External"/><Relationship Id="rId4" Type="http://schemas.openxmlformats.org/officeDocument/2006/relationships/hyperlink" Target="http://www.palominonhba.com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i.okstate.edu/breeds/horses/clydesdale/index.htm" TargetMode="External"/><Relationship Id="rId7" Type="http://schemas.openxmlformats.org/officeDocument/2006/relationships/hyperlink" Target="http://www.animaroohorses.com/horse-breeds/fjord.html" TargetMode="External"/><Relationship Id="rId2" Type="http://schemas.openxmlformats.org/officeDocument/2006/relationships/hyperlink" Target="http://www.gaitedhorses.net/BreedArticles/PasoFino2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friesianreferral.com/bloodlines.htm" TargetMode="External"/><Relationship Id="rId5" Type="http://schemas.openxmlformats.org/officeDocument/2006/relationships/hyperlink" Target="http://www.helium.com/items/1610312-gypsy-vanner-horses" TargetMode="External"/><Relationship Id="rId4" Type="http://schemas.openxmlformats.org/officeDocument/2006/relationships/hyperlink" Target="http://www.horse-and-horse-information.com/articler/clydesdale-horses.s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ds.yahoo.com/_ylt=A0PDoX2p0tJNghMAhLqjzbkF/SIG=12o5ofp17/EXP=1305690921/**http:/www.runwalkjog.com/horses/indianahorses/1appaloosacolt907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1.bp.blogspot.com/_bnfpa9kKzA8/THLosvOmSEI/AAAAAAAAADY/luMKynn37MY/s1600/American+Paint+Horse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ds.yahoo.com/_ylt=A0PDoX2dedVNxVwAgKKjzbkF/SIG=12jgq2ihm/EXP=1305864733/**http:/farm6.static.flickr.com/5208/5333041081_5cb33ae2b0_z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600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Horses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By: Alissa Roth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268" name="Picture 4" descr="Horse her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352800"/>
            <a:ext cx="45720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Paso fino </a:t>
            </a:r>
            <a:r>
              <a:rPr lang="en-US" dirty="0" smtClean="0">
                <a:solidFill>
                  <a:srgbClr val="0000FF"/>
                </a:solidFill>
              </a:rPr>
              <a:t>horse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Paso Finos are noted for it’s agility, intelligence and hardiness.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For many generations Paso Finos was a Latin breed. 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26" name="Picture 2" descr="paso f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828800"/>
            <a:ext cx="3776445" cy="2961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Clydesdale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horse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full grown Clydesdale can weigh up to 2,200 pounds.</a:t>
            </a:r>
          </a:p>
          <a:p>
            <a:r>
              <a:rPr lang="en-US" dirty="0" smtClean="0">
                <a:solidFill>
                  <a:srgbClr val="0066FF"/>
                </a:solidFill>
              </a:rPr>
              <a:t>With a seemingly eager gait, Clydesdales always present a positive attitude as it raises it feet cleanly from the ground before continuing with a long stride. </a:t>
            </a:r>
            <a:endParaRPr lang="en-US" dirty="0">
              <a:solidFill>
                <a:srgbClr val="0066FF"/>
              </a:solidFill>
            </a:endParaRPr>
          </a:p>
        </p:txBody>
      </p:sp>
      <p:pic>
        <p:nvPicPr>
          <p:cNvPr id="23554" name="Picture 2" descr="Clydesdale Scotland Hor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0"/>
            <a:ext cx="3829844" cy="306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Belgian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CC00"/>
                </a:solidFill>
              </a:rPr>
              <a:t>horse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In the 15th and 16th cent. the breed was exported from Belgium to many European countries and became popular as a general working horse.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Belgian Horses are husky, with barrel like appearance and brute strength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5602" name="Picture 2" descr="http://image57.webshots.com/57/6/53/2/2902653020044196067XWtpdL_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905000"/>
            <a:ext cx="3513408" cy="314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Gypsy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horse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Gypsies have gentle temperaments around children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They originated in the U.K and Ireland. 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Gypsies are sweetest-natured and kindest of any breed of horse.</a:t>
            </a:r>
          </a:p>
          <a:p>
            <a:endParaRPr lang="en-US" dirty="0"/>
          </a:p>
        </p:txBody>
      </p:sp>
      <p:pic>
        <p:nvPicPr>
          <p:cNvPr id="26626" name="Picture 2" descr="http://www.americangypsyhorses.com/sitebuilder/images/stclarinsHUS1329Large-48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347472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42048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Friesian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66FF"/>
                </a:solidFill>
              </a:rPr>
              <a:t>Horse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CCFF"/>
                </a:solidFill>
              </a:rPr>
              <a:t>Friesians are cold-blooded horses.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Their bodies are strong and compact.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They enjoy shoving you with their nose and attention.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7650" name="Picture 2" descr="http://rds.yahoo.com/_ylt=A0PDoS7zytZNhQkAgiajzbkF/SIG=12h6htv20/EXP=1305951091/**http%3a/www.blacksterlingfriesians.com/uploads/Michiel_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3646013" cy="348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4204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Fjord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Horse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Fjords are a very short breed of horse.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Just because they are short doesn’t mean they are not strong.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In fact they are a very strong breed of horse.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26" name="Picture 2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057400"/>
            <a:ext cx="3538493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Peruvian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Horse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"450 years of selective breeding has developed the smoothest naturally gaited horse in the world," say proud Peruvian Horse owners.</a:t>
            </a:r>
          </a:p>
          <a:p>
            <a:r>
              <a:rPr lang="en-US" dirty="0" smtClean="0">
                <a:solidFill>
                  <a:srgbClr val="CC00CC"/>
                </a:solidFill>
              </a:rPr>
              <a:t>They have a four beat gait. </a:t>
            </a:r>
            <a:endParaRPr lang="en-US" dirty="0">
              <a:solidFill>
                <a:srgbClr val="CC00CC"/>
              </a:solidFill>
            </a:endParaRPr>
          </a:p>
        </p:txBody>
      </p:sp>
      <p:pic>
        <p:nvPicPr>
          <p:cNvPr id="28676" name="Picture 4" descr="http://www.summitperuvians.com/OmegaFarm/Images/OV_Valor_1_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81200"/>
            <a:ext cx="3667125" cy="284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239000" cy="1143000"/>
          </a:xfrm>
        </p:spPr>
        <p:txBody>
          <a:bodyPr/>
          <a:lstStyle/>
          <a:p>
            <a:r>
              <a:rPr lang="en-US" dirty="0" smtClean="0"/>
              <a:t>                </a:t>
            </a:r>
            <a:r>
              <a:rPr lang="en-US" dirty="0" smtClean="0">
                <a:solidFill>
                  <a:srgbClr val="CC00CC"/>
                </a:solidFill>
              </a:rPr>
              <a:t>Sources  </a:t>
            </a:r>
            <a:endParaRPr lang="en-US" dirty="0">
              <a:solidFill>
                <a:srgbClr val="CC00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http://equineprotectionnetwork.com/slaughter/faq.htm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http://www.ultimatehorsesite.com/breedsofhorses/appaloosahorse.html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http://www.horses-and-horses-information.com/articles/american-quarter-horses.shtml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http://www.arabianhorses.org/default2.asp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http://www.ansi.okstate.edu/breeds/horses/paint/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More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http://www.associatedcontent.com/article/2081273/interesting_facts_about_the_american.html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http://www.ansi.okstate.edu/breeds/horses/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http://www.palominonhba.com/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http://www.horses-and-horses-information.com/articles/palomino-horses.shtml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http://www.encyclopedia.com/topic/Thoroughbred_horse.aspx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More 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http://www.gaitedhorses.net/BreedArticles/PasoFino2.shtml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http://www.ansi.okstate.edu/breeds/horses/clydesdale/index.htm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http://www.horse-and-horse-information.com/articler/clydesdale-horses.shtml</a:t>
            </a:r>
            <a:endParaRPr lang="en-US" dirty="0" smtClean="0"/>
          </a:p>
          <a:p>
            <a:r>
              <a:rPr lang="en-US" dirty="0" smtClean="0"/>
              <a:t>Yahoo images</a:t>
            </a:r>
          </a:p>
          <a:p>
            <a:r>
              <a:rPr lang="en-US" dirty="0" smtClean="0">
                <a:hlinkClick r:id="rId5"/>
              </a:rPr>
              <a:t>http://www.helium.com/items/1610312-gypsy-vanner-horses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http://www.usfriesianreferral.com/bloodlines.htm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http://www.animaroohorses.com/horse-breeds/fjord.html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mustangs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Wild Horses roam free and don’t belong to anyone.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People would illegally sell them to dog food companies. </a:t>
            </a:r>
          </a:p>
          <a:p>
            <a:r>
              <a:rPr lang="en-US" dirty="0" smtClean="0">
                <a:solidFill>
                  <a:srgbClr val="CC00CC"/>
                </a:solidFill>
              </a:rPr>
              <a:t>Some became wild because they ran away from their owners.</a:t>
            </a:r>
            <a:endParaRPr lang="en-US" dirty="0">
              <a:solidFill>
                <a:srgbClr val="CC00CC"/>
              </a:solidFill>
            </a:endParaRPr>
          </a:p>
        </p:txBody>
      </p:sp>
      <p:pic>
        <p:nvPicPr>
          <p:cNvPr id="14338" name="Picture 2" descr="best horse 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209800"/>
            <a:ext cx="3760147" cy="2514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Appaloosa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Horse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Appaloosa are know to be stubborn, but are very intelligent.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Most Appaloosas have strong legs and hooves and are very sure-footed.</a:t>
            </a:r>
          </a:p>
        </p:txBody>
      </p:sp>
      <p:pic>
        <p:nvPicPr>
          <p:cNvPr id="1026" name="Picture 2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86000"/>
            <a:ext cx="4002526" cy="3009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American Quarter </a:t>
            </a:r>
            <a:r>
              <a:rPr lang="en-US" dirty="0" smtClean="0">
                <a:solidFill>
                  <a:srgbClr val="92D050"/>
                </a:solidFill>
              </a:rPr>
              <a:t>Horse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They are very fast, some have been recorded going as fast as 55 miles per hour.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They were named Quarter Horses because they dominated the quarter mile.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6386" name="Picture 2" descr="horse for s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0"/>
            <a:ext cx="40640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Arabian </a:t>
            </a:r>
            <a:r>
              <a:rPr lang="en-US" dirty="0" smtClean="0">
                <a:solidFill>
                  <a:srgbClr val="FF0000"/>
                </a:solidFill>
              </a:rPr>
              <a:t>horse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They came from the desert of the middle east.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Genghis Khan, Napoleon, Alexander The Great and George Washington all rode Arabian Horses.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6" name="Picture 2" descr="hor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752600"/>
            <a:ext cx="3630969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American</a:t>
            </a:r>
            <a:r>
              <a:rPr lang="en-US" dirty="0" smtClean="0">
                <a:solidFill>
                  <a:srgbClr val="33CCFF"/>
                </a:solidFill>
              </a:rPr>
              <a:t> Paint Horse 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Paints were introduced by the Spanish explorers.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Paints are used for barrel racing in rodeos.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Paints were primary horses for Native Americans.</a:t>
            </a:r>
          </a:p>
        </p:txBody>
      </p:sp>
      <p:pic>
        <p:nvPicPr>
          <p:cNvPr id="18436" name="Picture 4" descr="http://1.bp.blogspot.com/_bnfpa9kKzA8/THLosvOmSEI/AAAAAAAAADY/luMKynn37MY/s320/American+Paint+Hor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3589866" cy="3028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Missouri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C00CC"/>
                </a:solidFill>
              </a:rPr>
              <a:t>fox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trotter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00"/>
                </a:solidFill>
              </a:rPr>
              <a:t>horse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They were developed in the Ozark Hills.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They perform very easy.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They are extremely sure-footed so they give the rider little jar.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0482" name="Picture 2" descr="http://rds.yahoo.com/_ylt=A0PDoS.aJ9RNEAsAkkSjzbkF/SIG=13cat1sme/EXP=1305778202/**http%3a/www.wallpaperweb.org/wallpaper/Animals/1600x1200/_Sunray__Missouri_Foxtro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37592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PALOMINO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horse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Palominos were the choice of ancient emperors, king, and queens.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Queen Isabella de-Bourbon had hundreds of Palominos.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They are used for ranching, racing, rodeos, pleasure riding, parades, shows, fiestas, jumping, trail rides, and all other equine activities.</a:t>
            </a:r>
          </a:p>
        </p:txBody>
      </p:sp>
      <p:pic>
        <p:nvPicPr>
          <p:cNvPr id="1026" name="Picture 2" descr="http://www.besthorsesonline.com/Horse_images/org_1267733583IMG_2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326123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Thoroughbred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horse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They originated in England.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They can be any color but usually always have white markings.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They can weigh up to 1,100 pounds.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1510" name="Picture 6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514600"/>
            <a:ext cx="3597207" cy="2705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275</TotalTime>
  <Words>529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Horses By: Alissa Roth</vt:lpstr>
      <vt:lpstr>mustangs</vt:lpstr>
      <vt:lpstr>Appaloosa Horse</vt:lpstr>
      <vt:lpstr>American Quarter Horse</vt:lpstr>
      <vt:lpstr>Arabian horse </vt:lpstr>
      <vt:lpstr>American Paint Horse </vt:lpstr>
      <vt:lpstr>Missouri fox trotter horse</vt:lpstr>
      <vt:lpstr>PALOMINO horse</vt:lpstr>
      <vt:lpstr>Thoroughbred horse</vt:lpstr>
      <vt:lpstr>Paso fino horse</vt:lpstr>
      <vt:lpstr>Clydesdale horse</vt:lpstr>
      <vt:lpstr>Belgian horse</vt:lpstr>
      <vt:lpstr>Gypsy horse</vt:lpstr>
      <vt:lpstr>Friesian Horse</vt:lpstr>
      <vt:lpstr>Fjord Horse </vt:lpstr>
      <vt:lpstr>Peruvian Horse</vt:lpstr>
      <vt:lpstr>                Sources  </vt:lpstr>
      <vt:lpstr>        More sources</vt:lpstr>
      <vt:lpstr>More More sources 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CLEAR LAKE SCHOOL DISTRICT</dc:creator>
  <cp:lastModifiedBy>CLEAR LAKE SCHOOL DISTRICT</cp:lastModifiedBy>
  <cp:revision>31</cp:revision>
  <dcterms:created xsi:type="dcterms:W3CDTF">2011-05-16T19:37:37Z</dcterms:created>
  <dcterms:modified xsi:type="dcterms:W3CDTF">2011-05-24T20:10:53Z</dcterms:modified>
</cp:coreProperties>
</file>